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8" r:id="rId4"/>
    <p:sldId id="259" r:id="rId5"/>
    <p:sldId id="261" r:id="rId6"/>
    <p:sldId id="260" r:id="rId7"/>
    <p:sldId id="262" r:id="rId8"/>
    <p:sldId id="267" r:id="rId9"/>
    <p:sldId id="263" r:id="rId10"/>
    <p:sldId id="264" r:id="rId11"/>
    <p:sldId id="266" r:id="rId12"/>
    <p:sldId id="265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3942D-3C03-4F0D-9062-CE6F9CA50E5B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B598C-18DE-444C-B52A-F204519541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4725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3942D-3C03-4F0D-9062-CE6F9CA50E5B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B598C-18DE-444C-B52A-F204519541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30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3942D-3C03-4F0D-9062-CE6F9CA50E5B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B598C-18DE-444C-B52A-F204519541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2442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3942D-3C03-4F0D-9062-CE6F9CA50E5B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B598C-18DE-444C-B52A-F204519541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3003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3942D-3C03-4F0D-9062-CE6F9CA50E5B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B598C-18DE-444C-B52A-F204519541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76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3942D-3C03-4F0D-9062-CE6F9CA50E5B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B598C-18DE-444C-B52A-F204519541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9011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3942D-3C03-4F0D-9062-CE6F9CA50E5B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B598C-18DE-444C-B52A-F204519541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6913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3942D-3C03-4F0D-9062-CE6F9CA50E5B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B598C-18DE-444C-B52A-F204519541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6226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3942D-3C03-4F0D-9062-CE6F9CA50E5B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B598C-18DE-444C-B52A-F204519541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844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3942D-3C03-4F0D-9062-CE6F9CA50E5B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B598C-18DE-444C-B52A-F204519541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9066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3942D-3C03-4F0D-9062-CE6F9CA50E5B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B598C-18DE-444C-B52A-F204519541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3410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03942D-3C03-4F0D-9062-CE6F9CA50E5B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1B598C-18DE-444C-B52A-F204519541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6283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85851" y="2690949"/>
            <a:ext cx="795435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«Методы 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ТРИЗ при формировании функциональной 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грамотности»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Воспитатель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Подрезова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А.А.</a:t>
            </a:r>
          </a:p>
          <a:p>
            <a:pPr algn="ctr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8318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t="-1000" r="1000"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24739" y="2216426"/>
            <a:ext cx="5078896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Метод ТРИЗ «Круги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Луллия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24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29" y="2703932"/>
            <a:ext cx="5151783" cy="386383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347" y="2703932"/>
            <a:ext cx="5171659" cy="3878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5955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56183" y="536713"/>
            <a:ext cx="87861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93028" y="536713"/>
            <a:ext cx="4415246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 ТРИЗ «Круги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Луллия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916" y="1271451"/>
            <a:ext cx="3457480" cy="46099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173" y="1271451"/>
            <a:ext cx="3457479" cy="4609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3583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83565" y="2987629"/>
            <a:ext cx="6768548" cy="2463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«Каждый ребёнок изначально талантлив и даже гениален, но его надо научить ориентироваться в современном мире, чтобы при минимуме затрат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достичь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максимума эффекта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                        Генрих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Альтшуллер</a:t>
            </a:r>
            <a:endParaRPr lang="ru-RU" sz="24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906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1000" b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96091" y="2229394"/>
            <a:ext cx="11460480" cy="4791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"Главное, что должно дать образование и о чём часто забывают, - это не багаж знаний, а умение владеть этим багажом" </a:t>
            </a:r>
          </a:p>
          <a:p>
            <a:pPr algn="r"/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А.Л. Несмеянов.</a:t>
            </a:r>
          </a:p>
          <a:p>
            <a:pPr indent="457200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Дополнительное образование - это практико-ориентированное образование и предназначено помочь ребенку в своей деятельности применить все свои полученные знания, свой, пусть небольшой, опыт при создании творческого продукта. Задача педагога помочь ему в этом, то есть сформировать функциональную грамотность.</a:t>
            </a:r>
          </a:p>
          <a:p>
            <a:pPr indent="45720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 функциональная грамотность объединяет читательскую, математическую, естественно-научную, финансовую, глобальные компетенции и креативное мышление. </a:t>
            </a:r>
          </a:p>
          <a:p>
            <a:pPr indent="45720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Одна из самых важных компетенций креативное мышление - способность продуктивно участвовать в процессе выработки, оценки и совершенствовании идей, направленных на получение инновационных и эффективных решений, и нового знания, и эффектного выражения воображения.</a:t>
            </a:r>
          </a:p>
          <a:p>
            <a:pPr indent="45720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Среди новых педагогических технологий, используемых в дополнительном образовании детей, ТРИЗ занимает особое место.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3601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1000" b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669" y="2203269"/>
            <a:ext cx="7245531" cy="42216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ts val="225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ТРИЗ - теория решения изобретательских задач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была разработана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бакинским учёным, писателем-фантастом Генрихом 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Сауловичем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Альтшуллером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 fontAlgn="base">
              <a:lnSpc>
                <a:spcPts val="225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Целью использования ТРИЗ – технологии в детском саду является развитие с одной стороны таких качеств мышления, как гибкость, подвижность, системность, диалектичность, а с другой стороны поисковой активности, стремления к новизне, развитие речи и творческого воображения. Обучение через творчество, через решение нестандартных задач ведёт к выявлению талантов, развивает способности детей, их уверенность в своих силах.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 fontAlgn="base">
              <a:lnSpc>
                <a:spcPts val="225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арсенале технологии ТРИЗ существует множество методов, которые хорошо зарекомендовали себя в работе с детьми дошкольного возраста. Я остановлюсь на тех, которые использую в своей работе.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ts val="2250"/>
              </a:lnSpc>
              <a:spcAft>
                <a:spcPts val="0"/>
              </a:spcAft>
            </a:pP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s://alterozoom.com/images/83501_gpe0eq7tbevc5t3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3576" y="2342606"/>
            <a:ext cx="4624253" cy="3801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6008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7400" y="983974"/>
            <a:ext cx="9601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	Системный анализ как один из основных методов ТРИЗ.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322423" y="635726"/>
            <a:ext cx="4183237" cy="6019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ru-RU" sz="2400" b="1" dirty="0" smtClean="0">
              <a:solidFill>
                <a:srgbClr val="11111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ru-RU" sz="2400" b="1" dirty="0">
              <a:solidFill>
                <a:srgbClr val="11111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b="1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– система, т.е. объект, который находится в центре рассмотрения;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b="1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Н/С – надсистема, ближайшее окружение объекта, система, частью которой является объект;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b="1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П/С – подсистема, структурная единица системы, части, из которых состоит сам объект.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ru-RU" sz="2400" b="1" dirty="0">
              <a:solidFill>
                <a:srgbClr val="11111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582091" y="1793887"/>
            <a:ext cx="3866606" cy="35876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3187337" y="2281646"/>
            <a:ext cx="2664823" cy="2403565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3831772" y="2891246"/>
            <a:ext cx="1367245" cy="118436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</a:p>
          <a:p>
            <a:pPr algn="ctr"/>
            <a:endParaRPr lang="ru-RU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П/С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Н/С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707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68148" y="487018"/>
            <a:ext cx="63014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</a:t>
            </a:r>
            <a:r>
              <a:rPr lang="ru-RU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Игра «Волшебный светофор»</a:t>
            </a:r>
            <a:endParaRPr lang="ru-RU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Блок-схема: узел 2"/>
          <p:cNvSpPr/>
          <p:nvPr/>
        </p:nvSpPr>
        <p:spPr>
          <a:xfrm>
            <a:off x="3687417" y="1451113"/>
            <a:ext cx="983974" cy="96409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Блок-схема: узел 3"/>
          <p:cNvSpPr/>
          <p:nvPr/>
        </p:nvSpPr>
        <p:spPr>
          <a:xfrm>
            <a:off x="3687418" y="2723323"/>
            <a:ext cx="983974" cy="9144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узел 4"/>
          <p:cNvSpPr/>
          <p:nvPr/>
        </p:nvSpPr>
        <p:spPr>
          <a:xfrm>
            <a:off x="3687417" y="4035286"/>
            <a:ext cx="983974" cy="874644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466521" y="1739348"/>
            <a:ext cx="35184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Подсистема объекта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60981" y="3244334"/>
            <a:ext cx="26264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объекта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10800000" flipV="1">
            <a:off x="5560979" y="2644170"/>
            <a:ext cx="317551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Надсистема объекта</a:t>
            </a:r>
          </a:p>
          <a:p>
            <a:endParaRPr lang="ru-RU" dirty="0"/>
          </a:p>
          <a:p>
            <a:endParaRPr lang="ru-RU" dirty="0" smtClean="0"/>
          </a:p>
          <a:p>
            <a:endParaRPr lang="ru-RU" b="1" dirty="0"/>
          </a:p>
        </p:txBody>
      </p:sp>
      <p:pic>
        <p:nvPicPr>
          <p:cNvPr id="1026" name="Picture 2" descr="https://avatars.mds.yandex.net/i?id=b2da4c48f6da801605cd2073217e6ede9987daec-9102364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6495" y="2723323"/>
            <a:ext cx="1438086" cy="1586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konspekta.net/studopediaru/baza25/12429802873045.files/image0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2148" y="964054"/>
            <a:ext cx="2114123" cy="1585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gas-kvas.com/uploads/posts/2023-02/1676516295_gas-kvas-com-p-les-risunok-detskii-sad-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20195" y="4909930"/>
            <a:ext cx="2049362" cy="1449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8796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56183" y="536713"/>
            <a:ext cx="87861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на объединение системы и подсистемы объекта: </a:t>
            </a: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«Хорошо – плохо».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566" y="1367709"/>
            <a:ext cx="3639540" cy="272965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027" y="1367709"/>
            <a:ext cx="3552478" cy="266435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801544" y="3361508"/>
            <a:ext cx="3847734" cy="28858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178" y="3361507"/>
            <a:ext cx="2170018" cy="2893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0437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94313" y="268357"/>
            <a:ext cx="51981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на сравнение систем 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50704" y="730022"/>
            <a:ext cx="40551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«На что похоже?».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96189" y="1862717"/>
            <a:ext cx="5368235" cy="402617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102626" y="824948"/>
            <a:ext cx="58740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Игра «Волшебные картинки».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852888" y="836150"/>
            <a:ext cx="2702778" cy="360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1463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94313" y="268357"/>
            <a:ext cx="51981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на сравнение систем 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50704" y="730022"/>
            <a:ext cx="40551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«На что похоже?».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02626" y="824948"/>
            <a:ext cx="58740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Игра «Волшебные картинки».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704" y="1653352"/>
            <a:ext cx="6496489" cy="4872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8027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1000" r="1000" b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87417" y="2186610"/>
            <a:ext cx="80109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Методика ММЧ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234" y="2938092"/>
            <a:ext cx="4643444" cy="347804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3234" y="2738986"/>
            <a:ext cx="5168347" cy="3876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8586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685</TotalTime>
  <Words>278</Words>
  <Application>Microsoft Office PowerPoint</Application>
  <PresentationFormat>Широкоэкранный</PresentationFormat>
  <Paragraphs>57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Symbol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31</cp:revision>
  <dcterms:created xsi:type="dcterms:W3CDTF">2023-04-24T10:30:27Z</dcterms:created>
  <dcterms:modified xsi:type="dcterms:W3CDTF">2025-02-04T20:07:50Z</dcterms:modified>
</cp:coreProperties>
</file>