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2" r:id="rId8"/>
    <p:sldId id="263" r:id="rId9"/>
    <p:sldId id="261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34D9-6E2F-4048-AB42-0DC71670305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B374-61F4-468D-9460-53DF341A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7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34D9-6E2F-4048-AB42-0DC71670305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B374-61F4-468D-9460-53DF341A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7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34D9-6E2F-4048-AB42-0DC71670305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B374-61F4-468D-9460-53DF341A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3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34D9-6E2F-4048-AB42-0DC71670305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B374-61F4-468D-9460-53DF341A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9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34D9-6E2F-4048-AB42-0DC71670305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B374-61F4-468D-9460-53DF341A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7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34D9-6E2F-4048-AB42-0DC71670305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B374-61F4-468D-9460-53DF341A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3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34D9-6E2F-4048-AB42-0DC71670305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B374-61F4-468D-9460-53DF341A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0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34D9-6E2F-4048-AB42-0DC71670305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B374-61F4-468D-9460-53DF341A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9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34D9-6E2F-4048-AB42-0DC71670305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B374-61F4-468D-9460-53DF341A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9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34D9-6E2F-4048-AB42-0DC71670305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B374-61F4-468D-9460-53DF341A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4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34D9-6E2F-4048-AB42-0DC71670305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B374-61F4-468D-9460-53DF341A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934D9-6E2F-4048-AB42-0DC71670305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B374-61F4-468D-9460-53DF341A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5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24594" y="1706880"/>
            <a:ext cx="9276806" cy="2072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детей через проектную деятельность, с целью приобщения детей к народной культуре.</a:t>
            </a:r>
            <a:b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«От истоков творчества-к возрождению души».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12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8469" y="156755"/>
            <a:ext cx="80902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такая сказка у нас получилась! Она была бы невозможной без главных участников-маленьких мастеров, выдумщиков, создателей и созидателей. Представление моего проекта хочу закончить такими словами - стихами собственного сочинения: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фантазии и вы проявите,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сказку для деток свою сочините,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 мире детства растворится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 истокам русским приобщиться.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сказке побеждает пусть добро,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Возрождая русские традиции,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мы могли врагам назло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Родиной своей большой гордиться!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193207"/>
            <a:ext cx="3448593" cy="417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0565" y="695740"/>
            <a:ext cx="79214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заключается в знакомстве с народными традициями и обычаями, праздниками и народными промыслами через образовательную и игровую деятельность. Ведь дошкольный возраст - благоприятный период для приобщения детей к истокам народной культуры. Это способность -возродить преемственность поколений, передать нравственные устои, духовные и художественные ценности.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4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313" y="188844"/>
            <a:ext cx="10644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42" y="518287"/>
            <a:ext cx="3433470" cy="25751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18" y="830850"/>
            <a:ext cx="2167824" cy="2890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28" y="518287"/>
            <a:ext cx="1931328" cy="25751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1417" y="4099897"/>
            <a:ext cx="9265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работу я начала с изучения методической литературы по данной теме. Затем мною были собраны картотеки с художественным словом, русскими народными сказками,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потешками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загадками, прибаутками.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206" y="947655"/>
            <a:ext cx="2045530" cy="27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3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313" y="188844"/>
            <a:ext cx="10644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94" y="401945"/>
            <a:ext cx="4954750" cy="35031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65412" y="3905107"/>
            <a:ext cx="100777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в нравственном воспитании ребенка играют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себе, что вы очутились в сказочной избушке, в которой царит атмосфера загадочной старины, где «русским духом пахнет».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424" y="419676"/>
            <a:ext cx="5254744" cy="35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4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22" y="714102"/>
            <a:ext cx="3481492" cy="50204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81897" y="865138"/>
            <a:ext cx="59740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объединила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один сказочный сюжет. По легенде, в одной небольшой деревушке жила была девочка по имени Василиса. Она была любознательная, веселая и аккуратная и очень любила путешествовать и узнавать новое. А главное, Василиса увлекалась тем, что интересовалась народными игрушками, изделиями, расписанными различными народными узорами. </a:t>
            </a:r>
          </a:p>
        </p:txBody>
      </p:sp>
    </p:spTree>
    <p:extLst>
      <p:ext uri="{BB962C8B-B14F-4D97-AF65-F5344CB8AC3E}">
        <p14:creationId xmlns:p14="http://schemas.microsoft.com/office/powerpoint/2010/main" val="143230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013" y="1650817"/>
            <a:ext cx="3179837" cy="23848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97" y="1689458"/>
            <a:ext cx="3128313" cy="23462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4066902"/>
            <a:ext cx="2795939" cy="20969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61" y="4066902"/>
            <a:ext cx="2769324" cy="207699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23406" y="513806"/>
            <a:ext cx="10145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проекта ребята познакомились с такими видами народных промыслов как дымковская игрушка, гжель, золотая хохлома,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филимоновская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свистулька, городецкая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жостовская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роспись.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44" y="4130761"/>
            <a:ext cx="2823517" cy="21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4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61" y="439783"/>
            <a:ext cx="2525485" cy="18941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47" y="439783"/>
            <a:ext cx="3651796" cy="2738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2" y="2526489"/>
            <a:ext cx="2525574" cy="3367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144" y="439783"/>
            <a:ext cx="3654704" cy="27410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032070" y="3448594"/>
            <a:ext cx="7071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реализовывался через следующие виды совместной деятельности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Художественно-творческая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Игровая</a:t>
            </a:r>
          </a:p>
        </p:txBody>
      </p:sp>
    </p:spTree>
    <p:extLst>
      <p:ext uri="{BB962C8B-B14F-4D97-AF65-F5344CB8AC3E}">
        <p14:creationId xmlns:p14="http://schemas.microsoft.com/office/powerpoint/2010/main" val="212655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46" y="385355"/>
            <a:ext cx="4081416" cy="3061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327" y="901336"/>
            <a:ext cx="3042196" cy="22816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85" y="751114"/>
            <a:ext cx="3106059" cy="23295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58240" y="3518262"/>
            <a:ext cx="9997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проведения комплексной работы по приобщению детей к декоративно - прикладному искусству у детей появилось желание еще больше узнать о творчестве русских мастеров и жизни русского народа. Дети самостоятельно стали различать стили известных видов декоративной живописи, научились создавать выразительные узоры на бумаге. </a:t>
            </a:r>
          </a:p>
        </p:txBody>
      </p:sp>
    </p:spTree>
    <p:extLst>
      <p:ext uri="{BB962C8B-B14F-4D97-AF65-F5344CB8AC3E}">
        <p14:creationId xmlns:p14="http://schemas.microsoft.com/office/powerpoint/2010/main" val="212657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3991" y="178904"/>
            <a:ext cx="7464287" cy="4693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данного проекта заключается в том, что в нём неразрывно связаны прошлое и будущее. Как говорят в народе «Новое - это хорошо забытое старое!» Поэтому он очень актуален в наше время. Именно сейчас мы должны научить наших детей гордиться своими предками, традициями, культурой, прививать нравственные качества, верить в добро, в сказку.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32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395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   Развитие творческих способностей детей через проектную деятельность, с целью приобщения детей к народной культуре.  Проект «От истоков творчества-к возрождению души».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2022-11-19T15:42:23Z</dcterms:created>
  <dcterms:modified xsi:type="dcterms:W3CDTF">2025-02-04T20:04:45Z</dcterms:modified>
</cp:coreProperties>
</file>