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7622-D1B4-4081-AA97-5E987330B77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B4C2-AA66-4FC4-BB23-343FEFED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7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7622-D1B4-4081-AA97-5E987330B77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B4C2-AA66-4FC4-BB23-343FEFED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8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7622-D1B4-4081-AA97-5E987330B77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B4C2-AA66-4FC4-BB23-343FEFED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3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7622-D1B4-4081-AA97-5E987330B77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B4C2-AA66-4FC4-BB23-343FEFED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9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7622-D1B4-4081-AA97-5E987330B77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B4C2-AA66-4FC4-BB23-343FEFED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7622-D1B4-4081-AA97-5E987330B77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B4C2-AA66-4FC4-BB23-343FEFED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7622-D1B4-4081-AA97-5E987330B77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B4C2-AA66-4FC4-BB23-343FEFED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3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7622-D1B4-4081-AA97-5E987330B77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B4C2-AA66-4FC4-BB23-343FEFED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2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7622-D1B4-4081-AA97-5E987330B77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B4C2-AA66-4FC4-BB23-343FEFED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4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7622-D1B4-4081-AA97-5E987330B77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B4C2-AA66-4FC4-BB23-343FEFED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8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7622-D1B4-4081-AA97-5E987330B77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B4C2-AA66-4FC4-BB23-343FEFED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7622-D1B4-4081-AA97-5E987330B77A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7B4C2-AA66-4FC4-BB23-343FEFED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3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8366" y="1802674"/>
            <a:ext cx="79861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проектного метода при формировании культуры безопасного поведения на дорогах детей старшего дошкольного возраста.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1374" y="4951623"/>
            <a:ext cx="4563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Подрезова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3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809" y="556591"/>
            <a:ext cx="8806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приоритетных задач работы детского сада является формирование навыков безопасного поведения на дорогах детей дошкольного возраста.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26" y="1697081"/>
            <a:ext cx="3071190" cy="2303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86" y="3043680"/>
            <a:ext cx="2637110" cy="3516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3" y="1769146"/>
            <a:ext cx="3407483" cy="24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6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2957" y="367748"/>
            <a:ext cx="81898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системно и последовательно раскрыть данную тему, повысить результативность обучения детей старшего дошкольного возраста, я использовала в своей работе такую инновационную технологию, как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метод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в проектной деятельности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дети свободны в своем творчестве. При реализации проекта возникают новые идеи, рождаются новые замыслы. Кроме того, проект позволяет организовывать целенаправленную деятельность детей, в процессе которой актуализируются полученные на традиционных занятиях или каким-либо другим путем знания, приобретается личный опыт их практического применения. Это способствует более глубокому усвоению знаний.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системно и последовательно раскрыть данную тему, повысить результативность обучения детей старшего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был создан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познавательно-игровой</a:t>
            </a:r>
          </a:p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«Правила дорожные детям знать положено»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240158" y="79513"/>
            <a:ext cx="4939746" cy="2529508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обуславливается  увеличением числа дорожно-транспортных происшествий с участием детей.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7166114" y="1451113"/>
            <a:ext cx="3906078" cy="191825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навыков безопасного поведения на дорогах.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176670" y="2300907"/>
            <a:ext cx="5635485" cy="3036405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задачи: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у детей знания о некоторых дорожных знаках, научить понимать их схематическое изображение для правильной ориентации на улицах.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500191" y="3110945"/>
            <a:ext cx="3359426" cy="2047461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-обучать безопасному поведению в дорожной среде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965713" y="4673873"/>
            <a:ext cx="4333461" cy="1972913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ривлечь родителей к деятельности, направленной на охрану жизни и здоровья детей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5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1557" y="255898"/>
            <a:ext cx="8020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осуществлялся в процессе специальных развивающих и обучающих занятий и бесед по дорожной тематике, дидактических и подвижных игр.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033" y="1887115"/>
            <a:ext cx="2507950" cy="2038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25" y="4649040"/>
            <a:ext cx="2676376" cy="2005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509" y="3742683"/>
            <a:ext cx="2213040" cy="2950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549" y="1880481"/>
            <a:ext cx="3468925" cy="2603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2" y="2374300"/>
            <a:ext cx="3037369" cy="22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990" y="1116106"/>
            <a:ext cx="2097206" cy="27922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480" y="1366703"/>
            <a:ext cx="3042865" cy="2282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596" y="3775546"/>
            <a:ext cx="2213040" cy="2944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990" y="4042108"/>
            <a:ext cx="3393750" cy="2550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826" y="1179120"/>
            <a:ext cx="2418810" cy="24697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30826" y="100443"/>
            <a:ext cx="81598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ерез непосредственное восприятие дорожной среды во время прогулок; через активное включение родителей в совместную творческую деятельность.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4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921" y="148513"/>
            <a:ext cx="81500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проекта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отсутствие фактов детского дорожно-транспортного травматизма среди детей, посещающих наш детский сад, а также повышение качества знаний, умений и навыков детей и компетенции родителей по изучению правил дорожного движения. Использование проектного метода для формирования культуры безопасного поведения детей на дорогах способствовало более глубокому усвоению знаний, поэтому он эффективен, целесообразен и актуален.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65" y="2703058"/>
            <a:ext cx="2883658" cy="2164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03" y="4236555"/>
            <a:ext cx="3127858" cy="2345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48" y="2549774"/>
            <a:ext cx="3182834" cy="23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62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319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2022-11-05T14:43:44Z</dcterms:created>
  <dcterms:modified xsi:type="dcterms:W3CDTF">2025-02-04T20:03:55Z</dcterms:modified>
</cp:coreProperties>
</file>