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7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5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9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6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0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3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7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9BCD-CB65-4391-9DF4-2B8C638373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2909-A20D-4BB7-A359-49CF6AEE1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956" y="357809"/>
            <a:ext cx="9028043" cy="379674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954" y="1881051"/>
            <a:ext cx="9292046" cy="337674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 приемы, способствующие формированию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и развитию детской инициативы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90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48" y="1470991"/>
            <a:ext cx="10528852" cy="2196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IMG_20210208_09084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98" y="1741719"/>
            <a:ext cx="2437197" cy="336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абота\ФОТО\фотки весна 2021\IMG_20210208_092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58" y="1690687"/>
            <a:ext cx="2951289" cy="38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абота\Д.С.№8\ПРЕЗЕНТАЦИЯ ФОТО\IMG-20210127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278" y="1690688"/>
            <a:ext cx="2584174" cy="341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20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83" y="1431360"/>
            <a:ext cx="10926417" cy="259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Продуктивные виды деятельности.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IMG_20210809_09144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34" y="2121624"/>
            <a:ext cx="4364844" cy="34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абота\ФОТО\фото лето 2021\IMG_20210726_0909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27" y="1561024"/>
            <a:ext cx="4521504" cy="3405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9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4" y="1490870"/>
            <a:ext cx="10379765" cy="199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Самоорганизованная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Работа\Д.С.№8\ПРЕЗЕНТАЦИЯ ФОТО\IMG_20210125_09311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6"/>
            <a:ext cx="3798727" cy="283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абота\ФОТО\фотки весна 2021\IMG_20210211_0827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0687"/>
            <a:ext cx="3339147" cy="391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абота\ФОТО\фотки весна 2021\IMG_20210316_1133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19" y="1690687"/>
            <a:ext cx="3444633" cy="283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42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96" y="1644969"/>
            <a:ext cx="10389704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Трудовая 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Работа\ФОТО\фотки весна 2021\IMG_20210315_16102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96" y="1908313"/>
            <a:ext cx="5685182" cy="377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56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 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«проектов»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Работа\ФОТО\фотки весна 2021\IMG_20210317_10434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71" y="2455669"/>
            <a:ext cx="3724102" cy="279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абота\ФОТО\фотки весна 2021\IMG_20210318_0933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1" y="1851977"/>
            <a:ext cx="3448050" cy="258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_20210615_1004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69" y="1690688"/>
            <a:ext cx="3715091" cy="287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43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инициативности и самостоятельности в процессе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IMG_20210727_09272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4" y="2103642"/>
            <a:ext cx="4148895" cy="290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абота\ФОТО\фотки весна 2021\IMG_20210209_0924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78" y="2103642"/>
            <a:ext cx="4061294" cy="290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407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 </vt:lpstr>
      <vt:lpstr>1) Игровая деятельность. </vt:lpstr>
      <vt:lpstr>2) Продуктивные виды деятельности. </vt:lpstr>
      <vt:lpstr>3) Самоорганизованная деятельность. </vt:lpstr>
      <vt:lpstr> 4) Трудовая деятельность. </vt:lpstr>
      <vt:lpstr>   5) Метод «проектов». </vt:lpstr>
      <vt:lpstr>  6.Развитие инициативности и самостоятельности в процессе НОД.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2021-09-28T15:15:38Z</dcterms:created>
  <dcterms:modified xsi:type="dcterms:W3CDTF">2025-02-04T20:03:14Z</dcterms:modified>
</cp:coreProperties>
</file>