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65" r:id="rId6"/>
    <p:sldId id="266" r:id="rId7"/>
    <p:sldId id="268" r:id="rId8"/>
    <p:sldId id="269" r:id="rId9"/>
    <p:sldId id="270" r:id="rId10"/>
    <p:sldId id="271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8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8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3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8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5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4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5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6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99D1-1A4E-454B-81C3-92C35127904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0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99D1-1A4E-454B-81C3-92C35127904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64182-D584-49FA-A6ED-D190AC34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70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3182" y="2246243"/>
            <a:ext cx="10240617" cy="180892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+mn-cs"/>
              </a:rPr>
              <a:t>Муниципальное 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+mn-cs"/>
              </a:rPr>
              <a:t>бюджетное дошкольное образовательное учреждение </a:t>
            </a:r>
            <a:b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+mn-cs"/>
              </a:rPr>
              <a:t>«Детский сад №3 «Галактика детства» г. </a:t>
            </a:r>
            <a:r>
              <a:rPr lang="ru-RU" sz="1800" smtClean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+mn-cs"/>
              </a:rPr>
              <a:t>Новый Оскол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+mn-cs"/>
              </a:rPr>
              <a:t>Белгородской области»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практика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с использованием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нестандартного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«Чудо-лес»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4kRH453c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69" y="117893"/>
            <a:ext cx="3140766" cy="18421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1167" y="5007429"/>
            <a:ext cx="6370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физическому развитию: Юдина Е.А.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Подрезова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3675669"/>
            <a:ext cx="4585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731" y="1166648"/>
            <a:ext cx="80890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и возможности использования педагогической практики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Чудо-лес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 физической культуре с использованием нестандартного оборудования: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опыт может быть использован педагогами дошкольных образовательных учреждений и инструкторами по физической культуре.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мы продолжим работу по формированию двигательной активности детей с использованием нестандартного оборудования.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988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8330" y="1950721"/>
            <a:ext cx="67502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 волшебный «Чудо-лес» </a:t>
            </a:r>
          </a:p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олон сказок и чудес,</a:t>
            </a:r>
          </a:p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тропинкам мы прошли, </a:t>
            </a:r>
          </a:p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здоровье там нашли!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4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5588" y="731519"/>
            <a:ext cx="900466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состояния здоровья детей в настоящее время зависит благополучие общества. Однако в последнее десятилетие во всём мире наметилась тенденция к ухудшению здоровья детского населения. Экологические проблемы, различные отрицательные бытовые факторы, химические добавки в продуктах питания, некачественная вода,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гиподинамия – это лишь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факторы, которые агрессивно воздействуют на здоровье дошкольников. Исходя из практических наблюдений, можно отметить снижение интереса детей к организованной двигательной деятельности: их малоподвижность, нежелание принимать участие в подвижных играх и упражнениях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нашем детском саду мы используем физкультурное нестандартное оборудование, изготовленное своими руками, ведь новое спортивное оборудование - это всегда дополнительный стимул активации физкультурно-оздоровительной работы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стимулируют наших детей необычные занятия в игровой форме. Представляем вашему вниманию нашу практику по физическому воспитанию с использованием нетрадиционного оборудования, которая называется «Чудо-лес»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85" y="171270"/>
            <a:ext cx="2116184" cy="28215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88" y="171270"/>
            <a:ext cx="2101487" cy="28019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151674"/>
            <a:ext cx="3744685" cy="28085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85" y="3412555"/>
            <a:ext cx="3901440" cy="29260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00" y="3392959"/>
            <a:ext cx="2185307" cy="2913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82" y="3424893"/>
            <a:ext cx="3709357" cy="291374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612572" y="2992849"/>
            <a:ext cx="297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здоровья»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7295367" y="2973253"/>
            <a:ext cx="3067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Пролезайка-попрыгайка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3976" y="6214538"/>
            <a:ext cx="2360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«Тропинка 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4411" y="3244334"/>
            <a:ext cx="2629988" cy="3416320"/>
          </a:xfrm>
          <a:prstGeom prst="rect">
            <a:avLst/>
          </a:prstGeom>
          <a:effectLst>
            <a:softEdge rad="63500"/>
          </a:effectLst>
        </p:spPr>
        <p:txBody>
          <a:bodyPr wrap="square">
            <a:spAutoFit/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«Чудо-паутинка»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14901" y="3244334"/>
            <a:ext cx="29635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«Цветные следы»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4134677"/>
            <a:ext cx="67486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89" y="310740"/>
            <a:ext cx="4155977" cy="311698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001874"/>
              </p:ext>
            </p:extLst>
          </p:nvPr>
        </p:nvGraphicFramePr>
        <p:xfrm>
          <a:off x="2385390" y="3617843"/>
          <a:ext cx="8129500" cy="302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750">
                  <a:extLst>
                    <a:ext uri="{9D8B030D-6E8A-4147-A177-3AD203B41FA5}">
                      <a16:colId xmlns:a16="http://schemas.microsoft.com/office/drawing/2014/main" val="3063631294"/>
                    </a:ext>
                  </a:extLst>
                </a:gridCol>
                <a:gridCol w="4064750">
                  <a:extLst>
                    <a:ext uri="{9D8B030D-6E8A-4147-A177-3AD203B41FA5}">
                      <a16:colId xmlns:a16="http://schemas.microsoft.com/office/drawing/2014/main" val="3267027579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 весенний Чудо-лес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Полон сказок и чудес.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тропинке мы пойдём,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 чудеса найдем.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Впереди у нас дорожка,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Зашагали дружно ножки.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 дорожки непростые,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с заданием, цветные. 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Вот и красная дорожка,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попрыгаем немножко.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зелёной отдохнули,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Руки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солнцу потянули.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на жёлтой-мы на пятках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Зашагали все ребятки.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Вот и синий цвет дорожки,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поднимем ножки!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62067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40" y="310741"/>
            <a:ext cx="4155976" cy="31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2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043" y="5207726"/>
            <a:ext cx="7275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пришли в волшебный лес, сколько паутины здесь!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чудо-паутинка укрепляет мышцы спинки,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тоже укрепляет, быть здоровым помогает.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82" y="156531"/>
            <a:ext cx="3661388" cy="48818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05" y="156532"/>
            <a:ext cx="3661388" cy="48818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2138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3675669"/>
            <a:ext cx="4585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54" y="468738"/>
            <a:ext cx="4463850" cy="33478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71" y="461556"/>
            <a:ext cx="4473426" cy="33550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150703" y="4423954"/>
            <a:ext cx="6947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нас зовёт играть, нужно лучики смотать,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Быстроту мы развиваем, быть здоровыми желаем!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7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3675669"/>
            <a:ext cx="4585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5310" y="5276107"/>
            <a:ext cx="659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Мостик хрупкий впереди, в речку ты не упади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43" y="258477"/>
            <a:ext cx="6978595" cy="523394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2814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3675669"/>
            <a:ext cx="4585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8391" y="5132734"/>
            <a:ext cx="7404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проказники-кроты вырыли свои ходы, </a:t>
            </a:r>
          </a:p>
          <a:p>
            <a:pPr algn="just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следам кротов пойдём-выход из лесу найдём!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59" y="508457"/>
            <a:ext cx="3368551" cy="25264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59" y="3260829"/>
            <a:ext cx="3329607" cy="24972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41" y="508457"/>
            <a:ext cx="3368549" cy="25264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83" y="3260829"/>
            <a:ext cx="3329607" cy="249720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8681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3675669"/>
            <a:ext cx="4585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0841" y="1166648"/>
            <a:ext cx="8650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педагогической практики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«Чудо-лес» с использованием нестандартного оборудования: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 итоги проделанной  работы, можно отметить положительные результаты: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возрос интерес детей к разным видам движений;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изобретательность в самостоятельной двигательной активности;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состояния здоровья;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физического развития детей;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в коррекционной работе по профилактике плоскостопия и нарушения осанки.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65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329</Words>
  <Application>Microsoft Office PowerPoint</Application>
  <PresentationFormat>Широкоэкранный</PresentationFormat>
  <Paragraphs>101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times new roman</vt:lpstr>
      <vt:lpstr>Тема Office</vt:lpstr>
      <vt:lpstr>  Муниципальное бюджетное дошкольное образовательное учреждение  «Детский сад №3 «Галактика детства» г. Новый Оскол Белгородской области»  Педагогическая практика по физической культуре с использованием  нестандартного оборудования «Чудо-лес»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 нестандартного  спортивного оборудования «Солнышко здоровья»  Воспитатель: Подрезова А.А.</dc:title>
  <dc:creator>Admin</dc:creator>
  <cp:lastModifiedBy>Пользователь</cp:lastModifiedBy>
  <cp:revision>36</cp:revision>
  <dcterms:created xsi:type="dcterms:W3CDTF">2021-10-10T14:01:45Z</dcterms:created>
  <dcterms:modified xsi:type="dcterms:W3CDTF">2025-02-12T05:32:05Z</dcterms:modified>
</cp:coreProperties>
</file>