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8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8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68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6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3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8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05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94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5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6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10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099D1-1A4E-454B-81C3-92C35127904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70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3182" y="2246243"/>
            <a:ext cx="10240617" cy="18089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Мастер-класс по изготовлению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нестандартного  спортивного оборудования «Солнышко здоровья»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C00000"/>
                </a:solidFill>
              </a:rPr>
              <a:t>оспитатель: </a:t>
            </a:r>
            <a:r>
              <a:rPr lang="ru-RU" b="1" dirty="0" err="1" smtClean="0">
                <a:solidFill>
                  <a:srgbClr val="C00000"/>
                </a:solidFill>
              </a:rPr>
              <a:t>Подрезова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А</a:t>
            </a:r>
            <a:r>
              <a:rPr lang="ru-RU" b="1" dirty="0" smtClean="0">
                <a:solidFill>
                  <a:srgbClr val="C00000"/>
                </a:solidFill>
              </a:rPr>
              <a:t>.А.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5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2343" y="3400696"/>
            <a:ext cx="85239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«Солнышко здоровья»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многофункцианально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Его можно использовать в режимных моментах,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закаливании,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 дневного сна, на физкультурных занятиях и в индивидуальной работе с детьми.</a:t>
            </a: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88" y="108858"/>
            <a:ext cx="4389119" cy="32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4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75955" y="1541416"/>
            <a:ext cx="40320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Предложенное Вашему вниманию оборудование сделано своими руками для пополнения предметно – развивающей среды. На первый взгляд это всего лишь поделка, но в работе она является незаменимым помощником.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14" y="1418598"/>
            <a:ext cx="5133450" cy="385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6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30" y="163995"/>
            <a:ext cx="8541026" cy="640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9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35" y="262940"/>
            <a:ext cx="3371164" cy="25283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28154" y="356049"/>
            <a:ext cx="2622825" cy="3497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672" y="3117668"/>
            <a:ext cx="2918426" cy="2188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25" y="3624406"/>
            <a:ext cx="2896074" cy="2172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26" y="4212078"/>
            <a:ext cx="2942456" cy="2206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5954" y="269966"/>
            <a:ext cx="469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6033" y="802871"/>
            <a:ext cx="529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5086" y="557348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206" y="6096706"/>
            <a:ext cx="381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1086" y="6426926"/>
            <a:ext cx="470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0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26" y="618308"/>
            <a:ext cx="4544107" cy="3408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39" y="3023270"/>
            <a:ext cx="4416287" cy="33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3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400" y="4134677"/>
            <a:ext cx="674867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мелкой моторики.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54" y="324395"/>
            <a:ext cx="7300684" cy="54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2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4540" y="3399183"/>
            <a:ext cx="55162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навыка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ползания.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97" y="303057"/>
            <a:ext cx="7141027" cy="535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2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4739" y="5794513"/>
            <a:ext cx="2474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Прыжки.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9" y="426720"/>
            <a:ext cx="3843745" cy="512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8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0" y="3675669"/>
            <a:ext cx="45851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Прокатывание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мяча.</a:t>
            </a: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23" y="309154"/>
            <a:ext cx="7350034" cy="55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79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49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Мастер-класс по изготовлению  нестандартного  спортивного оборудования «Солнышко здоровья»  Воспитатель: Подрезова А.А.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изготовлению  нестандартного  спортивного оборудования «Солнышко здоровья»  Воспитатель: Подрезова А.А.</dc:title>
  <dc:creator>Admin</dc:creator>
  <cp:lastModifiedBy>Admin</cp:lastModifiedBy>
  <cp:revision>15</cp:revision>
  <dcterms:created xsi:type="dcterms:W3CDTF">2021-10-10T14:01:45Z</dcterms:created>
  <dcterms:modified xsi:type="dcterms:W3CDTF">2021-10-14T08:23:04Z</dcterms:modified>
</cp:coreProperties>
</file>