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49" d="100"/>
          <a:sy n="49" d="100"/>
        </p:scale>
        <p:origin x="142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F5A06-F2D6-429C-8D68-62023F26C9F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FB18-A79A-4694-8F95-869B6B7CE9E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F5A06-F2D6-429C-8D68-62023F26C9F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FB18-A79A-4694-8F95-869B6B7CE9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F5A06-F2D6-429C-8D68-62023F26C9F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FB18-A79A-4694-8F95-869B6B7CE9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F5A06-F2D6-429C-8D68-62023F26C9F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FB18-A79A-4694-8F95-869B6B7CE9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F5A06-F2D6-429C-8D68-62023F26C9F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FB18-A79A-4694-8F95-869B6B7CE9E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F5A06-F2D6-429C-8D68-62023F26C9F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FB18-A79A-4694-8F95-869B6B7CE9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F5A06-F2D6-429C-8D68-62023F26C9F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FB18-A79A-4694-8F95-869B6B7CE9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F5A06-F2D6-429C-8D68-62023F26C9F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FB18-A79A-4694-8F95-869B6B7CE9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F5A06-F2D6-429C-8D68-62023F26C9F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FB18-A79A-4694-8F95-869B6B7CE9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F5A06-F2D6-429C-8D68-62023F26C9F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FB18-A79A-4694-8F95-869B6B7CE9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F5A06-F2D6-429C-8D68-62023F26C9F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3EBFB18-A79A-4694-8F95-869B6B7CE9E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FF5A06-F2D6-429C-8D68-62023F26C9F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EBFB18-A79A-4694-8F95-869B6B7CE9EB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Безопасность детей в быту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D3DC0EA2-93EE-430F-8F6F-CB5C1BAD05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983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" y="0"/>
            <a:ext cx="9144000" cy="8338670"/>
          </a:xfrm>
        </p:spPr>
      </p:pic>
    </p:spTree>
    <p:extLst>
      <p:ext uri="{BB962C8B-B14F-4D97-AF65-F5344CB8AC3E}">
        <p14:creationId xmlns:p14="http://schemas.microsoft.com/office/powerpoint/2010/main" val="289801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301608" cy="1512168"/>
          </a:xfrm>
        </p:spPr>
        <p:txBody>
          <a:bodyPr>
            <a:noAutofit/>
          </a:bodyPr>
          <a:lstStyle/>
          <a:p>
            <a:r>
              <a:rPr lang="ru-RU" sz="2800" dirty="0"/>
              <a:t>Цель: формирование осознанного правильного поведения, позволяющего избегать опасных ситуаций дома.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89120"/>
          </a:xfrm>
        </p:spPr>
        <p:txBody>
          <a:bodyPr>
            <a:normAutofit/>
          </a:bodyPr>
          <a:lstStyle/>
          <a:p>
            <a:r>
              <a:rPr lang="ru-RU" sz="2400" b="1" dirty="0"/>
              <a:t>Задачи:</a:t>
            </a:r>
          </a:p>
          <a:p>
            <a:r>
              <a:rPr lang="ru-RU" sz="2400" b="1" dirty="0"/>
              <a:t>1.Сформимировать у дошкольника  представление об опасных для жизни и здоровья предметах, которые встречаются в быту.</a:t>
            </a:r>
          </a:p>
          <a:p>
            <a:r>
              <a:rPr lang="ru-RU" sz="2400" b="1" dirty="0"/>
              <a:t>2.Научить соблюдать определенные правила поведения дома.</a:t>
            </a:r>
          </a:p>
          <a:p>
            <a:r>
              <a:rPr lang="ru-RU" sz="2400" b="1" dirty="0"/>
              <a:t>3.Стимулировать развитие у дошкольников самостоятельности и ответственности.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1333171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5842992" cy="1298408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dirty="0"/>
              <a:t>Не играй со спичками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988840"/>
            <a:ext cx="4038600" cy="3832597"/>
          </a:xfrm>
        </p:spPr>
      </p:pic>
      <p:sp>
        <p:nvSpPr>
          <p:cNvPr id="14" name="Объект 13"/>
          <p:cNvSpPr>
            <a:spLocks noGrp="1"/>
          </p:cNvSpPr>
          <p:nvPr>
            <p:ph sz="half" idx="2"/>
          </p:nvPr>
        </p:nvSpPr>
        <p:spPr>
          <a:xfrm>
            <a:off x="323528" y="1988840"/>
            <a:ext cx="4038600" cy="4434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Ребята, вам твердят не зря</a:t>
            </a:r>
          </a:p>
          <a:p>
            <a:pPr marL="0" indent="0">
              <a:buNone/>
            </a:pPr>
            <a:r>
              <a:rPr lang="ru-RU" sz="2400" dirty="0"/>
              <a:t>играть со спичками нельзя</a:t>
            </a:r>
          </a:p>
          <a:p>
            <a:pPr marL="0" indent="0">
              <a:buNone/>
            </a:pPr>
            <a:r>
              <a:rPr lang="ru-RU" sz="2400" dirty="0"/>
              <a:t>Огонь опасен, к сожаленью</a:t>
            </a:r>
          </a:p>
          <a:p>
            <a:pPr marL="0" indent="0">
              <a:buNone/>
            </a:pPr>
            <a:r>
              <a:rPr lang="ru-RU" sz="2400" dirty="0"/>
              <a:t>Для всех людей без исключенья</a:t>
            </a:r>
          </a:p>
          <a:p>
            <a:pPr marL="0" indent="0">
              <a:buNone/>
            </a:pPr>
            <a:r>
              <a:rPr lang="ru-RU" sz="2400" dirty="0"/>
              <a:t>Его так сложно потушить- </a:t>
            </a:r>
          </a:p>
          <a:p>
            <a:pPr marL="0" indent="0">
              <a:buNone/>
            </a:pPr>
            <a:r>
              <a:rPr lang="ru-RU" sz="2400" dirty="0"/>
              <a:t>Он может всё вокруг спалить</a:t>
            </a:r>
          </a:p>
          <a:p>
            <a:pPr marL="0" indent="0">
              <a:buNone/>
            </a:pPr>
            <a:r>
              <a:rPr lang="ru-RU" sz="2400" dirty="0"/>
              <a:t>И вот же в огне- весь дом</a:t>
            </a:r>
          </a:p>
          <a:p>
            <a:pPr marL="0" indent="0">
              <a:buNone/>
            </a:pPr>
            <a:r>
              <a:rPr lang="ru-RU" sz="2400" dirty="0"/>
              <a:t>Опасны шалости с огнём.</a:t>
            </a:r>
          </a:p>
        </p:txBody>
      </p:sp>
    </p:spTree>
    <p:extLst>
      <p:ext uri="{BB962C8B-B14F-4D97-AF65-F5344CB8AC3E}">
        <p14:creationId xmlns:p14="http://schemas.microsoft.com/office/powerpoint/2010/main" val="266204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3960440" cy="13704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/>
              <a:t>Не играй с электричеством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Ты малыш запомнить должен</a:t>
            </a:r>
          </a:p>
          <a:p>
            <a:pPr marL="0" indent="0">
              <a:buNone/>
            </a:pPr>
            <a:r>
              <a:rPr lang="ru-RU" dirty="0"/>
              <a:t>Будь с розеткой осторожен!!</a:t>
            </a:r>
          </a:p>
          <a:p>
            <a:pPr marL="0" indent="0">
              <a:buNone/>
            </a:pPr>
            <a:r>
              <a:rPr lang="ru-RU" dirty="0"/>
              <a:t>С ней не должен ты играть,</a:t>
            </a:r>
          </a:p>
          <a:p>
            <a:pPr marL="0" indent="0">
              <a:buNone/>
            </a:pPr>
            <a:r>
              <a:rPr lang="ru-RU" dirty="0"/>
              <a:t>Шпильку, гвоздь туда совать</a:t>
            </a:r>
          </a:p>
          <a:p>
            <a:pPr marL="0" indent="0">
              <a:buNone/>
            </a:pPr>
            <a:r>
              <a:rPr lang="ru-RU" dirty="0"/>
              <a:t>Дело кончиться бедой</a:t>
            </a:r>
          </a:p>
          <a:p>
            <a:pPr marL="0" indent="0">
              <a:buNone/>
            </a:pPr>
            <a:r>
              <a:rPr lang="ru-RU" dirty="0"/>
              <a:t>Ток в розетке очень злой!!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268760"/>
            <a:ext cx="4038600" cy="4924326"/>
          </a:xfrm>
        </p:spPr>
      </p:pic>
    </p:spTree>
    <p:extLst>
      <p:ext uri="{BB962C8B-B14F-4D97-AF65-F5344CB8AC3E}">
        <p14:creationId xmlns:p14="http://schemas.microsoft.com/office/powerpoint/2010/main" val="886114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576064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Не пробуй лекарства!!!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95536" y="1916832"/>
            <a:ext cx="4038600" cy="443484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Пилюли и таблетки</a:t>
            </a:r>
          </a:p>
          <a:p>
            <a:pPr marL="0" indent="0">
              <a:buNone/>
            </a:pPr>
            <a:r>
              <a:rPr lang="ru-RU" dirty="0"/>
              <a:t>Нельзя тайком глотать</a:t>
            </a:r>
          </a:p>
          <a:p>
            <a:pPr marL="0" indent="0">
              <a:buNone/>
            </a:pPr>
            <a:r>
              <a:rPr lang="ru-RU" dirty="0"/>
              <a:t>Об этом наши детки</a:t>
            </a:r>
          </a:p>
          <a:p>
            <a:pPr marL="0" indent="0">
              <a:buNone/>
            </a:pPr>
            <a:r>
              <a:rPr lang="ru-RU" dirty="0"/>
              <a:t>Обязаны узнать</a:t>
            </a:r>
          </a:p>
          <a:p>
            <a:pPr marL="0" indent="0">
              <a:buNone/>
            </a:pPr>
            <a:r>
              <a:rPr lang="ru-RU" dirty="0"/>
              <a:t>Ведь отравиться можно</a:t>
            </a:r>
          </a:p>
          <a:p>
            <a:pPr marL="0" indent="0">
              <a:buNone/>
            </a:pPr>
            <a:r>
              <a:rPr lang="ru-RU" dirty="0"/>
              <a:t>В таких таблетках вред</a:t>
            </a:r>
          </a:p>
          <a:p>
            <a:pPr marL="0" indent="0">
              <a:buNone/>
            </a:pPr>
            <a:r>
              <a:rPr lang="ru-RU" dirty="0"/>
              <a:t>Так будьте осторожны-</a:t>
            </a:r>
          </a:p>
          <a:p>
            <a:pPr marL="0" indent="0">
              <a:buNone/>
            </a:pPr>
            <a:r>
              <a:rPr lang="ru-RU" dirty="0"/>
              <a:t>Живите много лет!!!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844824"/>
            <a:ext cx="3312368" cy="4736885"/>
          </a:xfrm>
        </p:spPr>
      </p:pic>
    </p:spTree>
    <p:extLst>
      <p:ext uri="{BB962C8B-B14F-4D97-AF65-F5344CB8AC3E}">
        <p14:creationId xmlns:p14="http://schemas.microsoft.com/office/powerpoint/2010/main" val="2109992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Заголовок 32"/>
          <p:cNvSpPr>
            <a:spLocks noGrp="1"/>
          </p:cNvSpPr>
          <p:nvPr>
            <p:ph type="title"/>
          </p:nvPr>
        </p:nvSpPr>
        <p:spPr>
          <a:xfrm>
            <a:off x="323528" y="332656"/>
            <a:ext cx="5112568" cy="1503040"/>
          </a:xfrm>
        </p:spPr>
        <p:txBody>
          <a:bodyPr>
            <a:noAutofit/>
          </a:bodyPr>
          <a:lstStyle/>
          <a:p>
            <a:r>
              <a:rPr lang="ru-RU" sz="3600" dirty="0"/>
              <a:t>НЕ играй колющими и режущими предметами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dirty="0"/>
              <a:t>Не играй острыми вилками, ножами!</a:t>
            </a:r>
          </a:p>
          <a:p>
            <a:pPr marL="0" indent="0">
              <a:buNone/>
            </a:pPr>
            <a:r>
              <a:rPr lang="ru-RU" dirty="0"/>
              <a:t>Ведь такой «игрушкой»</a:t>
            </a:r>
          </a:p>
          <a:p>
            <a:pPr marL="0" indent="0">
              <a:buNone/>
            </a:pPr>
            <a:r>
              <a:rPr lang="ru-RU" dirty="0"/>
              <a:t>Просто </a:t>
            </a:r>
            <a:r>
              <a:rPr lang="ru-RU"/>
              <a:t>что -нибудь </a:t>
            </a:r>
            <a:r>
              <a:rPr lang="ru-RU" dirty="0"/>
              <a:t>поранить!!!</a:t>
            </a:r>
          </a:p>
          <a:p>
            <a:pPr marL="0" indent="0">
              <a:buNone/>
            </a:pPr>
            <a:r>
              <a:rPr lang="ru-RU" dirty="0"/>
              <a:t>Будет больно, будет грустно</a:t>
            </a:r>
          </a:p>
          <a:p>
            <a:pPr marL="0" indent="0">
              <a:buNone/>
            </a:pPr>
            <a:r>
              <a:rPr lang="ru-RU" dirty="0"/>
              <a:t>Мама на ругает</a:t>
            </a:r>
          </a:p>
          <a:p>
            <a:pPr marL="0" indent="0">
              <a:buNone/>
            </a:pPr>
            <a:r>
              <a:rPr lang="ru-RU" dirty="0"/>
              <a:t>Неужели вам игрушек не хватает!!!</a:t>
            </a:r>
          </a:p>
        </p:txBody>
      </p:sp>
      <p:pic>
        <p:nvPicPr>
          <p:cNvPr id="35" name="Объект 3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074677"/>
            <a:ext cx="4038600" cy="4126283"/>
          </a:xfrm>
        </p:spPr>
      </p:pic>
    </p:spTree>
    <p:extLst>
      <p:ext uri="{BB962C8B-B14F-4D97-AF65-F5344CB8AC3E}">
        <p14:creationId xmlns:p14="http://schemas.microsoft.com/office/powerpoint/2010/main" val="142702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 играй на балконе.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На балконе-так и знай!!!</a:t>
            </a:r>
          </a:p>
          <a:p>
            <a:pPr marL="0" indent="0">
              <a:buNone/>
            </a:pPr>
            <a:r>
              <a:rPr lang="ru-RU" dirty="0"/>
              <a:t>Ты на стулья не вставай!!!</a:t>
            </a:r>
          </a:p>
          <a:p>
            <a:pPr marL="0" indent="0">
              <a:buNone/>
            </a:pPr>
            <a:r>
              <a:rPr lang="ru-RU" dirty="0"/>
              <a:t>На перила не взбирайся,</a:t>
            </a:r>
          </a:p>
          <a:p>
            <a:pPr marL="0" indent="0">
              <a:buNone/>
            </a:pPr>
            <a:r>
              <a:rPr lang="ru-RU" dirty="0"/>
              <a:t>Низко не перегибайся</a:t>
            </a:r>
          </a:p>
          <a:p>
            <a:pPr marL="0" indent="0">
              <a:buNone/>
            </a:pPr>
            <a:r>
              <a:rPr lang="ru-RU" dirty="0"/>
              <a:t>Это может быть опасно</a:t>
            </a:r>
          </a:p>
          <a:p>
            <a:pPr marL="0" indent="0">
              <a:buNone/>
            </a:pPr>
            <a:r>
              <a:rPr lang="ru-RU" dirty="0"/>
              <a:t>Падать с верху так ужасно!!!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916833"/>
            <a:ext cx="4038600" cy="4227744"/>
          </a:xfrm>
        </p:spPr>
      </p:pic>
    </p:spTree>
    <p:extLst>
      <p:ext uri="{BB962C8B-B14F-4D97-AF65-F5344CB8AC3E}">
        <p14:creationId xmlns:p14="http://schemas.microsoft.com/office/powerpoint/2010/main" val="3938956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6048672" cy="1143000"/>
          </a:xfrm>
        </p:spPr>
        <p:txBody>
          <a:bodyPr>
            <a:normAutofit/>
          </a:bodyPr>
          <a:lstStyle/>
          <a:p>
            <a:r>
              <a:rPr lang="ru-RU" dirty="0"/>
              <a:t>Осторожно кипяток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Когда в кастрюле кипяток,</a:t>
            </a:r>
          </a:p>
          <a:p>
            <a:pPr marL="0" indent="0">
              <a:buNone/>
            </a:pPr>
            <a:r>
              <a:rPr lang="ru-RU" dirty="0"/>
              <a:t>Не прикасайся к ней дружок!!!</a:t>
            </a:r>
          </a:p>
          <a:p>
            <a:pPr marL="0" indent="0">
              <a:buNone/>
            </a:pPr>
            <a:r>
              <a:rPr lang="ru-RU" dirty="0"/>
              <a:t>И очень осторожен будь:</a:t>
            </a:r>
          </a:p>
          <a:p>
            <a:pPr marL="0" indent="0">
              <a:buNone/>
            </a:pPr>
            <a:r>
              <a:rPr lang="ru-RU" dirty="0"/>
              <a:t>Её так просто обернуть</a:t>
            </a:r>
          </a:p>
          <a:p>
            <a:pPr marL="0" indent="0">
              <a:buNone/>
            </a:pPr>
            <a:r>
              <a:rPr lang="ru-RU" dirty="0"/>
              <a:t>Поверь: кипящая вода</a:t>
            </a:r>
          </a:p>
          <a:p>
            <a:pPr marL="0" indent="0">
              <a:buNone/>
            </a:pPr>
            <a:r>
              <a:rPr lang="ru-RU" dirty="0"/>
              <a:t>Была опасная всегда!!!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988840"/>
            <a:ext cx="4248472" cy="4165063"/>
          </a:xfrm>
        </p:spPr>
      </p:pic>
    </p:spTree>
    <p:extLst>
      <p:ext uri="{BB962C8B-B14F-4D97-AF65-F5344CB8AC3E}">
        <p14:creationId xmlns:p14="http://schemas.microsoft.com/office/powerpoint/2010/main" val="2788636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Мой руки перед едой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118519"/>
            <a:ext cx="4038600" cy="4038600"/>
          </a:xfrm>
        </p:spPr>
      </p:pic>
      <p:sp>
        <p:nvSpPr>
          <p:cNvPr id="7" name="Объект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Чтобы ни один микроб</a:t>
            </a:r>
          </a:p>
          <a:p>
            <a:pPr marL="0" indent="0">
              <a:buNone/>
            </a:pPr>
            <a:r>
              <a:rPr lang="ru-RU" dirty="0"/>
              <a:t>Не попал случайно в рот</a:t>
            </a:r>
          </a:p>
          <a:p>
            <a:pPr marL="0" indent="0">
              <a:buNone/>
            </a:pPr>
            <a:r>
              <a:rPr lang="ru-RU" dirty="0"/>
              <a:t>Руки мыть перед едой </a:t>
            </a:r>
          </a:p>
          <a:p>
            <a:pPr marL="0" indent="0">
              <a:buNone/>
            </a:pPr>
            <a:r>
              <a:rPr lang="ru-RU" dirty="0"/>
              <a:t>Нужно мылом и водой!!!</a:t>
            </a:r>
          </a:p>
        </p:txBody>
      </p:sp>
    </p:spTree>
    <p:extLst>
      <p:ext uri="{BB962C8B-B14F-4D97-AF65-F5344CB8AC3E}">
        <p14:creationId xmlns:p14="http://schemas.microsoft.com/office/powerpoint/2010/main" val="100383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1058</TotalTime>
  <Words>298</Words>
  <Application>Microsoft Office PowerPoint</Application>
  <PresentationFormat>Экран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Calibri</vt:lpstr>
      <vt:lpstr>Wingdings 2</vt:lpstr>
      <vt:lpstr>Поток</vt:lpstr>
      <vt:lpstr>Безопасность детей в быту</vt:lpstr>
      <vt:lpstr>Цель: формирование осознанного правильного поведения, позволяющего избегать опасных ситуаций дома.</vt:lpstr>
      <vt:lpstr>        Не играй со спичками</vt:lpstr>
      <vt:lpstr>Не играй с электричеством</vt:lpstr>
      <vt:lpstr>Не пробуй лекарства!!!</vt:lpstr>
      <vt:lpstr>НЕ играй колющими и режущими предметами</vt:lpstr>
      <vt:lpstr>Не играй на балконе.</vt:lpstr>
      <vt:lpstr>Осторожно кипяток</vt:lpstr>
      <vt:lpstr>Мой руки перед едой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детей в быту</dc:title>
  <dc:creator>Надежда</dc:creator>
  <cp:lastModifiedBy>Евгения Щекина</cp:lastModifiedBy>
  <cp:revision>19</cp:revision>
  <dcterms:created xsi:type="dcterms:W3CDTF">2017-03-22T13:10:43Z</dcterms:created>
  <dcterms:modified xsi:type="dcterms:W3CDTF">2025-04-13T15:58:37Z</dcterms:modified>
</cp:coreProperties>
</file>