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A06-F2D6-429C-8D68-62023F26C9F7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FB18-A79A-4694-8F95-869B6B7CE9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A06-F2D6-429C-8D68-62023F26C9F7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FB18-A79A-4694-8F95-869B6B7CE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A06-F2D6-429C-8D68-62023F26C9F7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FB18-A79A-4694-8F95-869B6B7CE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A06-F2D6-429C-8D68-62023F26C9F7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FB18-A79A-4694-8F95-869B6B7CE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A06-F2D6-429C-8D68-62023F26C9F7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FB18-A79A-4694-8F95-869B6B7CE9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A06-F2D6-429C-8D68-62023F26C9F7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FB18-A79A-4694-8F95-869B6B7CE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A06-F2D6-429C-8D68-62023F26C9F7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FB18-A79A-4694-8F95-869B6B7CE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A06-F2D6-429C-8D68-62023F26C9F7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FB18-A79A-4694-8F95-869B6B7CE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A06-F2D6-429C-8D68-62023F26C9F7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FB18-A79A-4694-8F95-869B6B7CE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A06-F2D6-429C-8D68-62023F26C9F7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FB18-A79A-4694-8F95-869B6B7CE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5A06-F2D6-429C-8D68-62023F26C9F7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EBFB18-A79A-4694-8F95-869B6B7CE9E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FF5A06-F2D6-429C-8D68-62023F26C9F7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EBFB18-A79A-4694-8F95-869B6B7CE9E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7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3494" y="33265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7470" y="33265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Безопасность детей в быту</a:t>
            </a:r>
            <a:endParaRPr lang="ru-RU" sz="6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7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" y="0"/>
            <a:ext cx="9144000" cy="8338670"/>
          </a:xfrm>
        </p:spPr>
      </p:pic>
    </p:spTree>
    <p:extLst>
      <p:ext uri="{BB962C8B-B14F-4D97-AF65-F5344CB8AC3E}">
        <p14:creationId xmlns:p14="http://schemas.microsoft.com/office/powerpoint/2010/main" val="28980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1608" cy="151216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формирование осознанного правильного поведения, позволяющего избегать опасных ситуаций дома.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1.Сформимировать у дошкольника  представление об опасных для жизни и здоровья предметах, которые встречаются в быту.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2.Развивать навыки и умения при соблюдении  определенных правил поведения дома.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3.Стимулировать развитие у дошкольников самостоятельности и ответственности.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275040" cy="1298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играй со спичками!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678560" cy="3832597"/>
          </a:xfrm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4860032" cy="44348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Ребята, вам твердят не зря -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играть со спичками нельзя!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Огонь опасен, к сожаленью,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Для всех людей без исключенья.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Его так сложно потушить -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Он может всё вокруг спалить.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вот уже в огне весь дом,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Опасны шалости с огнём!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4392488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играй с электричеством!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038600" cy="443484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Ты малыш, запомнить должен -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Будь с розеткой осторожен!!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ней не должен ты играть,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Шпильку, гвоздь туда совать.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Дело кончится бедой,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Ток в розетке очень злой!!!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8760"/>
            <a:ext cx="4172272" cy="4896544"/>
          </a:xfrm>
        </p:spPr>
      </p:pic>
    </p:spTree>
    <p:extLst>
      <p:ext uri="{BB962C8B-B14F-4D97-AF65-F5344CB8AC3E}">
        <p14:creationId xmlns:p14="http://schemas.microsoft.com/office/powerpoint/2010/main" val="8861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пробуй лекарства!!!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Пилюли и таблетки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Нельзя тайком глотать.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 этом наши детки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Обязаны все знать!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Ведь отравиться можно,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таких таблетках вред,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Так будьте осторожны -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Живите много лет!!!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392488" cy="4736885"/>
          </a:xfrm>
        </p:spPr>
      </p:pic>
    </p:spTree>
    <p:extLst>
      <p:ext uri="{BB962C8B-B14F-4D97-AF65-F5344CB8AC3E}">
        <p14:creationId xmlns:p14="http://schemas.microsoft.com/office/powerpoint/2010/main" val="21099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323528" y="476672"/>
            <a:ext cx="5112568" cy="150304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играй колющими и режущими предметами!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920085"/>
            <a:ext cx="4824536" cy="443484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играй острыми вилками, ножами!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Ведь такой «игрушкой»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Просто что-нибудь поранить!!!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Будет больно, будет грустно,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Мама поругает,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Неужели вам игрушек  разных не хватает!!!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Объект 3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4038600" cy="4378659"/>
          </a:xfrm>
        </p:spPr>
      </p:pic>
    </p:spTree>
    <p:extLst>
      <p:ext uri="{BB962C8B-B14F-4D97-AF65-F5344CB8AC3E}">
        <p14:creationId xmlns:p14="http://schemas.microsoft.com/office/powerpoint/2010/main" val="14270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играй на балконе!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244280" cy="443484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</a:rPr>
              <a:t>На балконе - так и знай,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</a:rPr>
              <a:t>Ты на стулья не вставай!!!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</a:rPr>
              <a:t>На перила не взбирайся,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</a:rPr>
              <a:t>Низко не перегибайся.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</a:rPr>
              <a:t>Это может быть опасно,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</a:rPr>
              <a:t>Падать с верху так ужасно!!!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3"/>
            <a:ext cx="4244280" cy="4227744"/>
          </a:xfrm>
        </p:spPr>
      </p:pic>
    </p:spTree>
    <p:extLst>
      <p:ext uri="{BB962C8B-B14F-4D97-AF65-F5344CB8AC3E}">
        <p14:creationId xmlns:p14="http://schemas.microsoft.com/office/powerpoint/2010/main" val="39389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604867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Осторожно кипяток!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920085"/>
            <a:ext cx="4316288" cy="44348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Когда в кастрюле кипяток,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прикасайся к ней дружок!!!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очень осторожен будь: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Её так просто обернуть.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Поверь: кипящая вода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Была опасная всегда!!!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176464" cy="4165063"/>
          </a:xfrm>
        </p:spPr>
      </p:pic>
    </p:spTree>
    <p:extLst>
      <p:ext uri="{BB962C8B-B14F-4D97-AF65-F5344CB8AC3E}">
        <p14:creationId xmlns:p14="http://schemas.microsoft.com/office/powerpoint/2010/main" val="27886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Мой руки с мылом перед едой!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8519"/>
            <a:ext cx="4038600" cy="4038600"/>
          </a:xfr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4316288" cy="4434840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Чтобы ни один микроб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попал случайно в рот,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Руки мыть перед едой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Нужно мылом и водой!!!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1117</TotalTime>
  <Words>314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Цель: формирование осознанного правильного поведения, позволяющего избегать опасных ситуаций дома.</vt:lpstr>
      <vt:lpstr>        Не играй со спичками!</vt:lpstr>
      <vt:lpstr>Не играй с электричеством!</vt:lpstr>
      <vt:lpstr>Не пробуй лекарства!!!</vt:lpstr>
      <vt:lpstr>Не играй колющими и режущими предметами!</vt:lpstr>
      <vt:lpstr>Не играй на балконе!</vt:lpstr>
      <vt:lpstr>Осторожно кипяток!</vt:lpstr>
      <vt:lpstr>Мой руки с мылом перед едой!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в быту</dc:title>
  <dc:creator>Надежда</dc:creator>
  <cp:lastModifiedBy>dm</cp:lastModifiedBy>
  <cp:revision>25</cp:revision>
  <dcterms:created xsi:type="dcterms:W3CDTF">2017-03-22T13:10:43Z</dcterms:created>
  <dcterms:modified xsi:type="dcterms:W3CDTF">2021-11-03T18:13:12Z</dcterms:modified>
</cp:coreProperties>
</file>