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9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1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3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6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9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2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7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3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1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51544-D700-499E-9AC5-A264AD843166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A6D1-F904-4699-B225-A2561206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5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3720" y="1416168"/>
            <a:ext cx="64254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детей дошкольного возраста: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 «золотых» правил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ответственных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родителей-водителей»</a:t>
            </a:r>
          </a:p>
          <a:p>
            <a:pPr algn="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Автор: воспитатель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Подрезова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8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23" y="561407"/>
            <a:ext cx="4373413" cy="31955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30311" y="3756992"/>
            <a:ext cx="34124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№7: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 двери не забудьте,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блокируйте всегда.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поедете спокойно,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безопасности  тогда.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2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663" y="1945345"/>
            <a:ext cx="3414336" cy="24690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65235" y="1748713"/>
            <a:ext cx="33428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 8: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куда-то срочно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быстро убежать,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Малыша тогда  с собою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взять.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его в машине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не оставляйте.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вдруг на пять минут-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собою забирайте.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2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52" y="3250095"/>
            <a:ext cx="4720031" cy="20481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8078" y="1090135"/>
            <a:ext cx="35704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№9: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спешите на дороге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малышом своим.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Регулируйте, пожалуйста,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Скоростной режим.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4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479" y="991699"/>
            <a:ext cx="3508512" cy="3480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8913" y="2840547"/>
            <a:ext cx="3173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№10: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Пропускайте пешеходов,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уважение!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соблюдайте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движения!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8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6112" y="142806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помните!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наших детишек,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Девчонок и мальчишек,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Вырастут такие же водители 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их родители!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0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5817" y="565956"/>
            <a:ext cx="80805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родители ошибочно полагают, что если их ребенок дошкольного возраста передвигается преимущественно в машине, то ПДД ему знать пока необязательно. На самом деле активное детское воображение имеет образное восприятие, даже во время пассивного нахождения в детском кресле ребенок впитывает информацию об окружающей обстановке. Проведите это время с максимальной пользой – потратьте его на обучение правилам дорожного движения. 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1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7095" y="1561167"/>
            <a:ext cx="85277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взрослые своим примером демонстрируют ребенку, как правильно вести себя в дорожной ситуации. Малыш вполне способен заметить, пристегнулся ли взрослый ремнем безопасности до начала движения, убрал ли мобильный телефон и не отвлекается ли он на что-нибудь во время движения. Поэтому, как ни банально, обучение детей ПДД родителям надо начинать с себя.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решили разработать ряд так называемых «золотых правил для родителей-водителей» и немножечко просветить вас, уважаемые родители, по данной теме.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6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547" y="1789118"/>
            <a:ext cx="2915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№1: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Папы, мамы!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  знать,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детишек обучать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движенья-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вам предложение.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главнее тут всего-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с вас  самого.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у нас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копируют подчас.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thumbs.dreamstime.com/b/%D0%B2%D0%B7%D0%B3-%D1%8F-%D0%BF%D0%B0%D0%BF%D1%8B-%D0%B8-%D1%81%D1%8B%D0%BD%D0%B0-%D0%BD%D0%B0-%D0%B0%D0%B2%D1%82%D0%BE%D0%BC%D0%BE%D0%B1%D0%B8-%D0%B5-722082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27" y="1009830"/>
            <a:ext cx="3834959" cy="3174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550" y="1391478"/>
            <a:ext cx="3317163" cy="3526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04991" y="2009739"/>
            <a:ext cx="27564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№2: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едете в машине-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Отложите телефон.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Отвлекает от дороги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многих он.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9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286" y="430344"/>
            <a:ext cx="4980326" cy="3316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1043" y="3564980"/>
            <a:ext cx="37304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№3: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Кресло для детей в машине-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лучший, верный друг,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 оно от травмы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ударе вдруг.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3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olokolchik.nnov.prosadiki.ru/media/2020/10/23/1242035616/81f48a03aec21647d01046a04868d3a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52927"/>
            <a:ext cx="3193774" cy="26847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241774" y="3559437"/>
            <a:ext cx="37868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№4: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в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Светофорчик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детками в пути.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 знает, где стоять вам,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а где - идти.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5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438" y="894522"/>
            <a:ext cx="4070857" cy="27928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9279" y="273299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№5: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переход-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 вам  новая игра.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полосатой «зеброй»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пора.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Вправо-влево посмотри-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тогда переходи!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5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007" y="2315817"/>
            <a:ext cx="3210340" cy="32103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40557" y="885306"/>
            <a:ext cx="35780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№6: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Проследите, чтоб ремни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Пристегнули вы, садясь.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дети вас копируют,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у вас.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Ремешки вдруг расстегнут,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окошка тут как тут.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там столько неизвестного,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 интересного.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Выглянут, и что тогда?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Приключится вмиг беда!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07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447</Words>
  <Application>Microsoft Office PowerPoint</Application>
  <PresentationFormat>Широкоэкранный</PresentationFormat>
  <Paragraphs>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2022-10-27T13:13:36Z</dcterms:created>
  <dcterms:modified xsi:type="dcterms:W3CDTF">2022-10-27T15:16:59Z</dcterms:modified>
</cp:coreProperties>
</file>